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POWER POINT PRESENTATION </a:t>
            </a:r>
            <a:r>
              <a:rPr lang="en-US" smtClean="0"/>
              <a:t>ON </a:t>
            </a:r>
            <a:r>
              <a:rPr lang="en-US" smtClean="0"/>
              <a:t>DEFORESTATION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SUBMITTED BY:-</a:t>
            </a:r>
          </a:p>
          <a:p>
            <a:r>
              <a:rPr lang="en-US" dirty="0" smtClean="0"/>
              <a:t>POONAM SHARMA </a:t>
            </a:r>
          </a:p>
          <a:p>
            <a:r>
              <a:rPr lang="en-US" dirty="0" smtClean="0"/>
              <a:t>LECTURER ELECTRICAL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abc\Desktop\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bc\Desktop\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THANK YOU</a:t>
            </a:r>
            <a:endParaRPr lang="en-US" sz="7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bc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bc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bc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bc\Desktop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bc\Desktop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bc\Desktop\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abc\Desktop\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abc\Desktop\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On-screen Show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 POINT PRESENTATION ON DEFORESTATION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PRESENTATION ON DEFORESTATION</dc:title>
  <dc:creator>abc</dc:creator>
  <cp:lastModifiedBy>abc</cp:lastModifiedBy>
  <cp:revision>1</cp:revision>
  <dcterms:created xsi:type="dcterms:W3CDTF">2006-08-16T00:00:00Z</dcterms:created>
  <dcterms:modified xsi:type="dcterms:W3CDTF">2018-07-12T05:58:17Z</dcterms:modified>
</cp:coreProperties>
</file>